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8A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50" d="100"/>
          <a:sy n="150" d="100"/>
        </p:scale>
        <p:origin x="63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703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266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4458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6554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10353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739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087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654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21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036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923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139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05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477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226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2/22/2022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9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8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  <p:sldLayoutId id="2147483773" r:id="rId13"/>
    <p:sldLayoutId id="2147483774" r:id="rId14"/>
    <p:sldLayoutId id="2147483775" r:id="rId15"/>
    <p:sldLayoutId id="21474837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F3C172C7-3767-4B46-B090-CAE935D942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20464" r="1" b="1"/>
          <a:stretch/>
        </p:blipFill>
        <p:spPr>
          <a:xfrm>
            <a:off x="3068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C0FA12-AD83-4C61-A629-15B4447156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732031"/>
            <a:ext cx="7345784" cy="3789635"/>
          </a:xfrm>
        </p:spPr>
        <p:txBody>
          <a:bodyPr anchor="t">
            <a:normAutofit/>
          </a:bodyPr>
          <a:lstStyle/>
          <a:p>
            <a:pPr algn="ctr"/>
            <a:br>
              <a:rPr lang="en-US" sz="800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0">
                <a:solidFill>
                  <a:srgbClr val="0070C0"/>
                </a:solidFill>
              </a:rPr>
              <a:t>Club</a:t>
            </a:r>
            <a:r>
              <a:rPr lang="en-US" sz="8000">
                <a:solidFill>
                  <a:srgbClr val="FA8A0E"/>
                </a:solidFill>
              </a:rPr>
              <a:t>Finder</a:t>
            </a:r>
            <a:endParaRPr lang="en-US" sz="8000" dirty="0">
              <a:solidFill>
                <a:srgbClr val="FA8A0E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8A399A-045C-4B59-BDD5-3DDEB83C19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6565" y="4201721"/>
            <a:ext cx="4986084" cy="1949813"/>
          </a:xfrm>
        </p:spPr>
        <p:txBody>
          <a:bodyPr anchor="b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95000"/>
                    <a:lumOff val="5000"/>
                  </a:schemeClr>
                </a:solidFill>
              </a:rPr>
              <a:t>Group 82</a:t>
            </a:r>
            <a:br>
              <a:rPr lang="en-US" sz="360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3600">
                <a:solidFill>
                  <a:schemeClr val="tx1">
                    <a:lumMod val="95000"/>
                    <a:lumOff val="5000"/>
                  </a:schemeClr>
                </a:solidFill>
              </a:rPr>
              <a:t>The Clueless Four</a:t>
            </a:r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4441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279C18-F834-4A91-9C18-CC0FF7B1F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831" y="1958904"/>
            <a:ext cx="1905000" cy="1905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13A66E-7501-402F-A91B-25129617C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853" y="1958904"/>
            <a:ext cx="1996108" cy="194330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8DAA44D-FBFE-4FAF-AFD5-DF7059C39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063" y="466988"/>
            <a:ext cx="8596668" cy="1320800"/>
          </a:xfrm>
        </p:spPr>
        <p:txBody>
          <a:bodyPr/>
          <a:lstStyle/>
          <a:p>
            <a:pPr algn="ctr"/>
            <a:r>
              <a:rPr lang="en-US" dirty="0"/>
              <a:t>Team Members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65B2ED0A-9976-483C-8499-28F8E948DC27}"/>
              </a:ext>
            </a:extLst>
          </p:cNvPr>
          <p:cNvSpPr txBox="1">
            <a:spLocks/>
          </p:cNvSpPr>
          <p:nvPr/>
        </p:nvSpPr>
        <p:spPr>
          <a:xfrm>
            <a:off x="170387" y="4014821"/>
            <a:ext cx="2505887" cy="722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dirty="0"/>
              <a:t>Francisco Sanchez</a:t>
            </a:r>
          </a:p>
          <a:p>
            <a:pPr algn="ctr"/>
            <a:r>
              <a:rPr lang="en-US" sz="2000" dirty="0"/>
              <a:t>Project Manager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ED572D9A-9337-481C-B56A-249E3A42C4DB}"/>
              </a:ext>
            </a:extLst>
          </p:cNvPr>
          <p:cNvSpPr txBox="1">
            <a:spLocks/>
          </p:cNvSpPr>
          <p:nvPr/>
        </p:nvSpPr>
        <p:spPr>
          <a:xfrm>
            <a:off x="2676274" y="4033971"/>
            <a:ext cx="2505887" cy="722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dirty="0"/>
              <a:t>Brandon Corbin</a:t>
            </a:r>
          </a:p>
          <a:p>
            <a:pPr algn="ctr"/>
            <a:r>
              <a:rPr lang="en-US" sz="2000" dirty="0"/>
              <a:t>Scrum Master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B0BCBB5C-9E41-4307-9E78-5B6D3E9BD5A2}"/>
              </a:ext>
            </a:extLst>
          </p:cNvPr>
          <p:cNvSpPr txBox="1">
            <a:spLocks/>
          </p:cNvSpPr>
          <p:nvPr/>
        </p:nvSpPr>
        <p:spPr>
          <a:xfrm>
            <a:off x="5182161" y="4033971"/>
            <a:ext cx="2505887" cy="722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dirty="0"/>
              <a:t>Rohith Vellore </a:t>
            </a:r>
          </a:p>
          <a:p>
            <a:pPr algn="ctr"/>
            <a:r>
              <a:rPr lang="en-US" sz="2000" dirty="0"/>
              <a:t>Developer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295B3AA-B272-46AB-AD2A-811EE8147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7075" y="2018300"/>
            <a:ext cx="2007797" cy="1943301"/>
          </a:xfrm>
          <a:prstGeom prst="rect">
            <a:avLst/>
          </a:prstGeom>
        </p:spPr>
      </p:pic>
      <p:sp>
        <p:nvSpPr>
          <p:cNvPr id="14" name="Title 3">
            <a:extLst>
              <a:ext uri="{FF2B5EF4-FFF2-40B4-BE49-F238E27FC236}">
                <a16:creationId xmlns:a16="http://schemas.microsoft.com/office/drawing/2014/main" id="{10B2AB39-4343-4F40-B32B-546A4DD38F90}"/>
              </a:ext>
            </a:extLst>
          </p:cNvPr>
          <p:cNvSpPr txBox="1">
            <a:spLocks/>
          </p:cNvSpPr>
          <p:nvPr/>
        </p:nvSpPr>
        <p:spPr>
          <a:xfrm>
            <a:off x="7504872" y="4014821"/>
            <a:ext cx="2505887" cy="722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dirty="0"/>
              <a:t>Joshua Garrett</a:t>
            </a:r>
          </a:p>
          <a:p>
            <a:pPr algn="ctr"/>
            <a:r>
              <a:rPr lang="en-US" sz="2000" dirty="0"/>
              <a:t>Developer</a:t>
            </a:r>
          </a:p>
        </p:txBody>
      </p:sp>
      <p:pic>
        <p:nvPicPr>
          <p:cNvPr id="7" name="Picture 6" descr="A picture containing person, person, sky, suit&#10;&#10;Description automatically generated">
            <a:extLst>
              <a:ext uri="{FF2B5EF4-FFF2-40B4-BE49-F238E27FC236}">
                <a16:creationId xmlns:a16="http://schemas.microsoft.com/office/drawing/2014/main" id="{36E05E6F-07E7-4BB7-B200-E9CF77129B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9119" y="2018299"/>
            <a:ext cx="1497392" cy="199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246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1A27E7-FADD-47F4-8DA2-B2D3330DE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325" y="1291780"/>
            <a:ext cx="4572868" cy="166368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C33B1B-2139-4803-9A1E-CDEB4A2B5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325" y="385618"/>
            <a:ext cx="8596668" cy="1320800"/>
          </a:xfrm>
        </p:spPr>
        <p:txBody>
          <a:bodyPr/>
          <a:lstStyle/>
          <a:p>
            <a:pPr algn="ctr"/>
            <a:r>
              <a:rPr lang="en-US"/>
              <a:t>Problem Statement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5E42DF-E50D-4FE9-A350-8E9D49B93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075" y="3142507"/>
            <a:ext cx="6968860" cy="3495410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796EB614-B2BE-4DC8-9798-E0DE18F97672}"/>
              </a:ext>
            </a:extLst>
          </p:cNvPr>
          <p:cNvSpPr txBox="1">
            <a:spLocks/>
          </p:cNvSpPr>
          <p:nvPr/>
        </p:nvSpPr>
        <p:spPr>
          <a:xfrm>
            <a:off x="5740116" y="1634668"/>
            <a:ext cx="5266239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b="0" i="0">
                <a:solidFill>
                  <a:schemeClr val="tx1"/>
                </a:solidFill>
                <a:effectLst/>
                <a:latin typeface="Whitney"/>
              </a:rPr>
              <a:t>The University of Florida promotes involvement in clubs. However</a:t>
            </a:r>
            <a:r>
              <a:rPr lang="en-US" sz="2000">
                <a:solidFill>
                  <a:schemeClr val="tx1"/>
                </a:solidFill>
                <a:latin typeface="Whitney"/>
              </a:rPr>
              <a:t>, current club search does not aid the student in finding the best club for them.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50300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F6707-0A16-428B-AD0A-7B5AE413C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Product Solution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5DA360-6EC8-4646-A3D0-F7E977D00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623" y="1399475"/>
            <a:ext cx="2171700" cy="2381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1A62B4-31D2-4061-9AED-987BBFA5F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560" y="1399475"/>
            <a:ext cx="3441064" cy="17762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C12C40-93EE-4B8A-8D5B-E39572842C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718" y="3947300"/>
            <a:ext cx="2735510" cy="273551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1CC9D5A-CBFC-42A9-95C7-92B0D205B789}"/>
              </a:ext>
            </a:extLst>
          </p:cNvPr>
          <p:cNvSpPr txBox="1">
            <a:spLocks/>
          </p:cNvSpPr>
          <p:nvPr/>
        </p:nvSpPr>
        <p:spPr>
          <a:xfrm>
            <a:off x="3595612" y="2928450"/>
            <a:ext cx="6443522" cy="17045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0" i="0" dirty="0">
                <a:solidFill>
                  <a:schemeClr val="tx1"/>
                </a:solidFill>
                <a:effectLst/>
                <a:latin typeface="Whitney"/>
              </a:rPr>
              <a:t>This app will help students become more easily involved since the number of clubs can be overwhelming. It helps by allowing students to filter clubs based on their interests.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2645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8BE55-A061-40D4-A7E2-E91DB231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Work Completed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3D88E2-4A18-4C73-8C5F-4CD52FB1B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8321" y="2085788"/>
            <a:ext cx="2454694" cy="32759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566295-3535-4D87-B913-380586B34353}"/>
              </a:ext>
            </a:extLst>
          </p:cNvPr>
          <p:cNvSpPr txBox="1"/>
          <p:nvPr/>
        </p:nvSpPr>
        <p:spPr>
          <a:xfrm>
            <a:off x="1926174" y="1361158"/>
            <a:ext cx="6098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Whitney"/>
              </a:rPr>
              <a:t>Gathered names of clubs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0987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3FDFB-0B63-4658-8013-BE0EA51E2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52" y="34356"/>
            <a:ext cx="8596668" cy="1320800"/>
          </a:xfrm>
        </p:spPr>
        <p:txBody>
          <a:bodyPr/>
          <a:lstStyle/>
          <a:p>
            <a:pPr algn="ctr"/>
            <a:r>
              <a:rPr lang="en-US" dirty="0"/>
              <a:t>Review of Artifacts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4FD23B-E647-4765-8712-EE37E61C5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648" y="747914"/>
            <a:ext cx="2844417" cy="175132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892B007-2ECF-48E0-865B-68855B161145}"/>
              </a:ext>
            </a:extLst>
          </p:cNvPr>
          <p:cNvSpPr txBox="1">
            <a:spLocks/>
          </p:cNvSpPr>
          <p:nvPr/>
        </p:nvSpPr>
        <p:spPr>
          <a:xfrm>
            <a:off x="939790" y="2554276"/>
            <a:ext cx="3185569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</a:rPr>
              <a:t>MongoDB will be used as a database to store club names, description of clubs, and website if available.</a:t>
            </a:r>
          </a:p>
        </p:txBody>
      </p:sp>
      <p:pic>
        <p:nvPicPr>
          <p:cNvPr id="2050" name="Picture 2" descr="Product Backlog - Agile Scrum">
            <a:extLst>
              <a:ext uri="{FF2B5EF4-FFF2-40B4-BE49-F238E27FC236}">
                <a16:creationId xmlns:a16="http://schemas.microsoft.com/office/drawing/2014/main" id="{699C58EB-E7EF-4248-987D-8B0376580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556" y="926409"/>
            <a:ext cx="3685064" cy="2776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2EC280-5E1D-4CE4-B64D-FBC2E6EB4D3D}"/>
              </a:ext>
            </a:extLst>
          </p:cNvPr>
          <p:cNvSpPr txBox="1">
            <a:spLocks/>
          </p:cNvSpPr>
          <p:nvPr/>
        </p:nvSpPr>
        <p:spPr>
          <a:xfrm>
            <a:off x="5542556" y="3643324"/>
            <a:ext cx="3185569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</a:rPr>
              <a:t>Product backlog will be used to guide the design process.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261BF97-A10D-4C83-88F9-977C08481155}"/>
              </a:ext>
            </a:extLst>
          </p:cNvPr>
          <p:cNvSpPr txBox="1">
            <a:spLocks/>
          </p:cNvSpPr>
          <p:nvPr/>
        </p:nvSpPr>
        <p:spPr>
          <a:xfrm>
            <a:off x="872071" y="6034086"/>
            <a:ext cx="3185569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</a:rPr>
              <a:t>Questionnaire web page design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31379D-E8A1-4591-8FBF-BC7575D0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756" y="3930113"/>
            <a:ext cx="3987530" cy="21039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C1F23E-E44A-45D2-805D-9DDFC5AB8DEF}"/>
              </a:ext>
            </a:extLst>
          </p:cNvPr>
          <p:cNvSpPr txBox="1"/>
          <p:nvPr/>
        </p:nvSpPr>
        <p:spPr>
          <a:xfrm>
            <a:off x="5542556" y="4982099"/>
            <a:ext cx="609898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JavaScript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CSS</a:t>
            </a:r>
          </a:p>
          <a:p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7852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D6280969-F024-466D-A1DB-4F848C51D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3FDD802-E6D8-4979-A1B9-BA705AE4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DE509DD-4B76-45F0-8144-02F1D7E1A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23">
              <a:extLst>
                <a:ext uri="{FF2B5EF4-FFF2-40B4-BE49-F238E27FC236}">
                  <a16:creationId xmlns:a16="http://schemas.microsoft.com/office/drawing/2014/main" id="{FEAEFD53-0220-48B1-9EA8-3EAE151E8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Rectangle 25">
              <a:extLst>
                <a:ext uri="{FF2B5EF4-FFF2-40B4-BE49-F238E27FC236}">
                  <a16:creationId xmlns:a16="http://schemas.microsoft.com/office/drawing/2014/main" id="{92E7FABD-916D-4FF9-B5F3-44E53AFD3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Isosceles Triangle 75">
              <a:extLst>
                <a:ext uri="{FF2B5EF4-FFF2-40B4-BE49-F238E27FC236}">
                  <a16:creationId xmlns:a16="http://schemas.microsoft.com/office/drawing/2014/main" id="{826F9772-AEFE-4C6D-82B6-1207069B8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Rectangle 27">
              <a:extLst>
                <a:ext uri="{FF2B5EF4-FFF2-40B4-BE49-F238E27FC236}">
                  <a16:creationId xmlns:a16="http://schemas.microsoft.com/office/drawing/2014/main" id="{ACFBF3A9-B76A-4B4B-B6D7-CA4651F5C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8">
              <a:extLst>
                <a:ext uri="{FF2B5EF4-FFF2-40B4-BE49-F238E27FC236}">
                  <a16:creationId xmlns:a16="http://schemas.microsoft.com/office/drawing/2014/main" id="{BF0FAA0A-B682-4A83-BDD8-BCE0AB41C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29">
              <a:extLst>
                <a:ext uri="{FF2B5EF4-FFF2-40B4-BE49-F238E27FC236}">
                  <a16:creationId xmlns:a16="http://schemas.microsoft.com/office/drawing/2014/main" id="{7874A013-E5E2-4AE1-8E93-029A2B41E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4355329E-E608-4F7A-B4EF-8FEF07D75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53D9BFDF-B250-44FF-9BD7-C204EFBF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6DE3037-665D-4FD0-B7BC-E6B92B310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71964"/>
            <a:ext cx="3463970" cy="102041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Future Plans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E9BE43-8EF1-4F0B-A07F-F89DF1F1883F}"/>
              </a:ext>
            </a:extLst>
          </p:cNvPr>
          <p:cNvSpPr txBox="1"/>
          <p:nvPr/>
        </p:nvSpPr>
        <p:spPr>
          <a:xfrm>
            <a:off x="717351" y="1474610"/>
            <a:ext cx="3957349" cy="3749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Obtain the name, purpose, and website links for all UF clubs for storage in classes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Setup needed documents for website design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Create storage containers for club data as well as user responses to make it easy to retrieve them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Begin designing algorithm to pick clubs from the list based on user response</a:t>
            </a:r>
            <a:endParaRPr lang="en-US" sz="15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Start thinking of questions that would be effective in narrowing down the club options to a small amount for the user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26" name="Picture 2" descr="Talking about future plans | Blog Aston School">
            <a:extLst>
              <a:ext uri="{FF2B5EF4-FFF2-40B4-BE49-F238E27FC236}">
                <a16:creationId xmlns:a16="http://schemas.microsoft.com/office/drawing/2014/main" id="{0CD53335-BAA6-42DA-B0E4-92CE4FF85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87137" y="2159331"/>
            <a:ext cx="4204989" cy="205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89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AC4E3E3-EAEB-473E-A46A-E0E2964AE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5189" y="1262294"/>
            <a:ext cx="4299666" cy="1718236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Issues Encountered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2B90E3-E36C-4467-A975-364C5FDF1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94824" y="2980530"/>
            <a:ext cx="4299666" cy="871042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None so far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DC99427B-A97E-40A3-B1FD-4557346C6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A picture containing text, helmet&#10;&#10;Description automatically generated">
            <a:extLst>
              <a:ext uri="{FF2B5EF4-FFF2-40B4-BE49-F238E27FC236}">
                <a16:creationId xmlns:a16="http://schemas.microsoft.com/office/drawing/2014/main" id="{4BF59103-5E44-4777-8829-6FFCAD104F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604" y="1606851"/>
            <a:ext cx="3765692" cy="365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864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6" descr="Yellow question mark">
            <a:extLst>
              <a:ext uri="{FF2B5EF4-FFF2-40B4-BE49-F238E27FC236}">
                <a16:creationId xmlns:a16="http://schemas.microsoft.com/office/drawing/2014/main" id="{5B484CD8-45AD-4AD6-8D9C-9152640B8F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230" r="757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EB039B-CF69-44B6-9DE3-354E60847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80563" y="2054088"/>
            <a:ext cx="3887839" cy="949824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AA88458-E984-4C93-A1F8-2154D194A3E2}"/>
              </a:ext>
            </a:extLst>
          </p:cNvPr>
          <p:cNvSpPr txBox="1">
            <a:spLocks/>
          </p:cNvSpPr>
          <p:nvPr/>
        </p:nvSpPr>
        <p:spPr>
          <a:xfrm>
            <a:off x="5380563" y="3003912"/>
            <a:ext cx="3893440" cy="1096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780358367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145</TotalTime>
  <Words>220</Words>
  <Application>Microsoft Office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Trebuchet MS</vt:lpstr>
      <vt:lpstr>Whitney</vt:lpstr>
      <vt:lpstr>Wingdings 3</vt:lpstr>
      <vt:lpstr>Facet</vt:lpstr>
      <vt:lpstr> ClubFinder</vt:lpstr>
      <vt:lpstr>Team Members</vt:lpstr>
      <vt:lpstr>Problem Statement</vt:lpstr>
      <vt:lpstr>Product Solution</vt:lpstr>
      <vt:lpstr>Work Completed</vt:lpstr>
      <vt:lpstr>Review of Artifacts</vt:lpstr>
      <vt:lpstr>Future Plans</vt:lpstr>
      <vt:lpstr>Issues Encountered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ClubFinder</dc:title>
  <dc:creator>Francisco A Sanchez</dc:creator>
  <cp:lastModifiedBy>Corbin, Brandon L.</cp:lastModifiedBy>
  <cp:revision>17</cp:revision>
  <dcterms:created xsi:type="dcterms:W3CDTF">2022-02-20T20:23:35Z</dcterms:created>
  <dcterms:modified xsi:type="dcterms:W3CDTF">2022-02-22T15:27:50Z</dcterms:modified>
</cp:coreProperties>
</file>

<file path=docProps/thumbnail.jpeg>
</file>